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304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37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7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62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453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5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3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3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6B9DC-DE73-B549-B7DF-46BBAE70D10C}" type="datetimeFigureOut">
              <a:rPr lang="en-US" smtClean="0"/>
              <a:t>11/16/14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2568-9005-5746-A891-51C3D2B07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IPRP Fault &amp; Seismic Hazard to DCNPP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Douglas </a:t>
            </a:r>
            <a:r>
              <a:rPr lang="en-US" dirty="0" smtClean="0"/>
              <a:t>Hamilton, CEG</a:t>
            </a:r>
            <a:endParaRPr lang="en-US" dirty="0" smtClean="0"/>
          </a:p>
          <a:p>
            <a:r>
              <a:rPr lang="en-US" dirty="0" smtClean="0"/>
              <a:t>November 17,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76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86423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4289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616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228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64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41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49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PRP Presentation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b="14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9149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</Words>
  <Application>Microsoft Macintosh PowerPoint</Application>
  <PresentationFormat>On-screen Show (4:3)</PresentationFormat>
  <Paragraphs>3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IPRP Fault &amp; Seismic Hazard to DCNPP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A4NR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IPRP Fault &amp; Seismic Hazard to DCNPP Presentation</dc:title>
  <dc:creator>David Weisman</dc:creator>
  <cp:lastModifiedBy>David Weisman</cp:lastModifiedBy>
  <cp:revision>3</cp:revision>
  <dcterms:created xsi:type="dcterms:W3CDTF">2014-11-17T00:41:22Z</dcterms:created>
  <dcterms:modified xsi:type="dcterms:W3CDTF">2014-11-17T01:00:42Z</dcterms:modified>
</cp:coreProperties>
</file>